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71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F0F68-0749-4EAA-A5CF-2D94076272B9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76D0B-8C55-446F-9BA8-1F7F83F679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265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76D0B-8C55-446F-9BA8-1F7F83F6799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858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143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902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0421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829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945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340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2493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738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7805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6865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65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56C9C9E-B244-45A1-AA9E-B9CBD22B5668}" type="datetimeFigureOut">
              <a:rPr lang="ru-RU" smtClean="0"/>
              <a:pPr/>
              <a:t>16.01.2026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8DBFD231-0B39-427A-A48B-511CD02AB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215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ДД для детей на велосипедах, самокатах и скейтборд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7858" y="3963984"/>
            <a:ext cx="3267477" cy="215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2954" y="742636"/>
            <a:ext cx="7315200" cy="3255264"/>
          </a:xfrm>
        </p:spPr>
        <p:txBody>
          <a:bodyPr>
            <a:noAutofit/>
          </a:bodyPr>
          <a:lstStyle/>
          <a:p>
            <a:r>
              <a:rPr lang="ru-RU" sz="4000" dirty="0" smtClean="0"/>
              <a:t>Правила </a:t>
            </a:r>
            <a:r>
              <a:rPr lang="ru-RU" sz="4000" dirty="0" smtClean="0"/>
              <a:t>поведения детей на велосипедах, самокатах, </a:t>
            </a:r>
            <a:r>
              <a:rPr lang="ru-RU" sz="4000" dirty="0" err="1" smtClean="0"/>
              <a:t>мототехнике</a:t>
            </a:r>
            <a:r>
              <a:rPr lang="ru-RU" sz="4000" dirty="0" smtClean="0"/>
              <a:t>, электротехнике и других современных средствах передвижения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15" y="4625787"/>
            <a:ext cx="7315200" cy="2106707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Выполнила: старший воспитатель </a:t>
            </a:r>
          </a:p>
          <a:p>
            <a:r>
              <a:rPr lang="ru-RU" sz="2000" dirty="0" err="1" smtClean="0">
                <a:solidFill>
                  <a:schemeClr val="tx1"/>
                </a:solidFill>
              </a:rPr>
              <a:t>Мартюшова</a:t>
            </a:r>
            <a:r>
              <a:rPr lang="ru-RU" sz="2000" dirty="0" smtClean="0">
                <a:solidFill>
                  <a:schemeClr val="tx1"/>
                </a:solidFill>
              </a:rPr>
              <a:t> Ольга Юрьевна</a:t>
            </a:r>
          </a:p>
          <a:p>
            <a:endParaRPr lang="ru-RU" sz="2000" dirty="0" smtClean="0"/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Волгоград, 2024 год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978259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49044" y="993972"/>
            <a:ext cx="5027844" cy="48609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В каждой семье, у каждого ребенка сегодня есть средства индивидуальной мобильности (СИМ). Это велосипеды, самокаты, ролики, скейтборды, </a:t>
            </a:r>
            <a:r>
              <a:rPr lang="ru-RU" dirty="0" err="1"/>
              <a:t>героскутеры</a:t>
            </a:r>
            <a:r>
              <a:rPr lang="ru-RU" dirty="0"/>
              <a:t>. Детям эти вещи покупают, как предметы развлечения на прогулках. А они, между прочим, несут в себе повышенную опасность </a:t>
            </a:r>
            <a:r>
              <a:rPr lang="ru-RU" dirty="0" err="1"/>
              <a:t>травмирования</a:t>
            </a:r>
            <a:r>
              <a:rPr lang="ru-RU" dirty="0"/>
              <a:t> как самого владельца такого средства передвижения, так и окружающих его </a:t>
            </a:r>
            <a:r>
              <a:rPr lang="ru-RU" dirty="0" smtClean="0"/>
              <a:t>людей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47688" y="1933956"/>
            <a:ext cx="5029200" cy="298094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.freepik.com/premium-vector/boy-falls-off-bicycle_119631-186.jpg?w=138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8567" y="5036155"/>
            <a:ext cx="2931188" cy="175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thumbs.dreamstime.com/b/%D0%B2%D0%B4%D0%BE%D0%BB%D1%8C-riding-245553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6709" y="1853184"/>
            <a:ext cx="2821858" cy="306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thumbs.dreamstime.com/b/%D1%8F%D0%B3%D0%BD%D0%B8%D1%82-%D1%81%D0%B0%D0%BC%D0%BE%D0%BA%D0%B0%D1%82%D1%8B-148906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5161" y="203361"/>
            <a:ext cx="4005920" cy="166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9166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Безопасная езда на велосипеде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На велосипеде, согласно Правилам дорожного движения, дети до 14 лет могут ездить только по тротуарам, пешеходным и велосипедным дорожкам. Категорически запрещено ездить по проезжей части!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Если ребенок достиг возраста 14 лет. Он может ездить по велосипедной и </a:t>
            </a:r>
            <a:r>
              <a:rPr lang="ru-RU" dirty="0" err="1"/>
              <a:t>велопешеходной</a:t>
            </a:r>
            <a:r>
              <a:rPr lang="ru-RU" dirty="0"/>
              <a:t> дорожкам, по полосе для велосипедистов. В случае их отсутствия допустимо ехать по правому краю проезжей части.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Дети до 7 лет на велосипедах должны ездить только в </a:t>
            </a:r>
            <a:r>
              <a:rPr lang="ru-RU" dirty="0" smtClean="0"/>
              <a:t>сопровождении </a:t>
            </a:r>
            <a:r>
              <a:rPr lang="ru-RU" dirty="0"/>
              <a:t>взрослых.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Ни при каких обстоятельствах нельзя выезжать на проезжую часть автодороги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8848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1924" y="992124"/>
            <a:ext cx="4954692" cy="5120640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ru-RU" sz="1800" dirty="0"/>
              <a:t>Никогда не переезжать через дорогу на велосипеде – по переходу только пешком, ведя велосипед рядом!</a:t>
            </a:r>
          </a:p>
          <a:p>
            <a:pPr marL="457200" indent="-457200" algn="just">
              <a:buFont typeface="+mj-lt"/>
              <a:buAutoNum type="arabicPeriod" startAt="5"/>
            </a:pPr>
            <a:r>
              <a:rPr lang="ru-RU" sz="1800" dirty="0" smtClean="0"/>
              <a:t>На прогулку </a:t>
            </a:r>
            <a:r>
              <a:rPr lang="ru-RU" sz="1800" dirty="0"/>
              <a:t>обязательно необходимо брать защитные щитки на руки и ноги, шлем. Чувство самосохранения совсем не лишнее для велосипедиста.</a:t>
            </a:r>
          </a:p>
          <a:p>
            <a:pPr marL="457200" indent="-457200" algn="just">
              <a:buFont typeface="+mj-lt"/>
              <a:buAutoNum type="arabicPeriod" startAt="5"/>
            </a:pPr>
            <a:r>
              <a:rPr lang="ru-RU" sz="1800" dirty="0"/>
              <a:t>Нельзя ездить на неисправном транспорте, так как это тоже чревато травмой.</a:t>
            </a:r>
          </a:p>
          <a:p>
            <a:pPr marL="457200" indent="-457200" algn="just">
              <a:buFont typeface="+mj-lt"/>
              <a:buAutoNum type="arabicPeriod" startAt="5"/>
            </a:pPr>
            <a:r>
              <a:rPr lang="ru-RU" sz="1800" dirty="0"/>
              <a:t>Не </a:t>
            </a:r>
            <a:r>
              <a:rPr lang="ru-RU" sz="1800" dirty="0" err="1"/>
              <a:t>лихачить</a:t>
            </a:r>
            <a:r>
              <a:rPr lang="ru-RU" sz="1800" dirty="0"/>
              <a:t> </a:t>
            </a:r>
            <a:endParaRPr lang="ru-RU" sz="1800" dirty="0" smtClean="0"/>
          </a:p>
          <a:p>
            <a:pPr marL="457200" indent="-457200" algn="just">
              <a:buFont typeface="+mj-lt"/>
              <a:buAutoNum type="arabicPeriod" startAt="5"/>
            </a:pPr>
            <a:r>
              <a:rPr lang="ru-RU" sz="1800" dirty="0" smtClean="0"/>
              <a:t>Наушники и плеер оставить дома</a:t>
            </a:r>
          </a:p>
          <a:p>
            <a:pPr marL="457200" indent="-457200" algn="just">
              <a:buFont typeface="+mj-lt"/>
              <a:buAutoNum type="arabicPeriod" startAt="5"/>
            </a:pPr>
            <a:r>
              <a:rPr lang="ru-RU" sz="1800" dirty="0" smtClean="0"/>
              <a:t>При </a:t>
            </a:r>
            <a:r>
              <a:rPr lang="ru-RU" sz="1800" dirty="0"/>
              <a:t>езде в темное время суток обязательно надеть на одежду светоотражающие элементы.</a:t>
            </a:r>
          </a:p>
        </p:txBody>
      </p:sp>
      <p:pic>
        <p:nvPicPr>
          <p:cNvPr id="3074" name="Picture 2" descr="https://mdoy.pro/pict/ds_119/images/%D0%B2%D0%B5%D0%BB%D0%BE%D1%81%D0%B8%D0%BF%D0%B5%D0%B4%D0%B8%D1%81%D1%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8510" y="2039112"/>
            <a:ext cx="2697212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799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Безопасная езда на самокате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Выезжая на прогулку на </a:t>
            </a:r>
            <a:r>
              <a:rPr lang="ru-RU" dirty="0" smtClean="0"/>
              <a:t>самокате необходимо владеть элементарными навыками езды  </a:t>
            </a:r>
            <a:endParaRPr lang="ru-RU" dirty="0"/>
          </a:p>
          <a:p>
            <a:pPr marL="0" indent="0">
              <a:buNone/>
            </a:pPr>
            <a:r>
              <a:rPr lang="ru-RU" i="1" dirty="0">
                <a:solidFill>
                  <a:srgbClr val="FF0000"/>
                </a:solidFill>
              </a:rPr>
              <a:t>Не пренебрегайте этапом обучения, чтобы уберечь ребенка от </a:t>
            </a:r>
            <a:r>
              <a:rPr lang="ru-RU" i="1" dirty="0" smtClean="0">
                <a:solidFill>
                  <a:srgbClr val="FF0000"/>
                </a:solidFill>
              </a:rPr>
              <a:t>травм!</a:t>
            </a:r>
            <a:endParaRPr lang="ru-RU" dirty="0"/>
          </a:p>
          <a:p>
            <a:pPr marL="457200" indent="-457200">
              <a:buFont typeface="+mj-lt"/>
              <a:buAutoNum type="arabicPeriod" startAt="2"/>
            </a:pPr>
            <a:r>
              <a:rPr lang="ru-RU" dirty="0"/>
              <a:t>Строго запрещено кататься рядом с автодорогой.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ru-RU" dirty="0"/>
              <a:t>Детям до 7 лет можно кататься только под присмотром взрослых.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ru-RU" dirty="0"/>
              <a:t>Не забывайте надевать защитную экипировку.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ru-RU" dirty="0"/>
              <a:t>Хотя детям очень нравится преодолевать это препятствие, отверстия канализационных систем лучше объезжать, не наезжая на крышку люка</a:t>
            </a:r>
          </a:p>
        </p:txBody>
      </p:sp>
      <p:pic>
        <p:nvPicPr>
          <p:cNvPr id="5124" name="Picture 4" descr="https://nakleikashop.ru/images/detailed/61/Art-23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1504" y="5180668"/>
            <a:ext cx="2476246" cy="160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5281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Современные средства передвижения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 1. При использовании </a:t>
            </a:r>
            <a:r>
              <a:rPr lang="ru-RU" sz="1800" dirty="0" err="1"/>
              <a:t>сигвеев</a:t>
            </a:r>
            <a:r>
              <a:rPr lang="ru-RU" sz="1800" dirty="0"/>
              <a:t>, </a:t>
            </a:r>
            <a:r>
              <a:rPr lang="ru-RU" sz="1800" dirty="0" err="1"/>
              <a:t>гироскутеров</a:t>
            </a:r>
            <a:r>
              <a:rPr lang="ru-RU" sz="1800" dirty="0"/>
              <a:t>, </a:t>
            </a:r>
            <a:r>
              <a:rPr lang="ru-RU" sz="1800" dirty="0" err="1"/>
              <a:t>моноколёс</a:t>
            </a:r>
            <a:r>
              <a:rPr lang="ru-RU" sz="1800" dirty="0"/>
              <a:t> руководствоваться теми же </a:t>
            </a:r>
            <a:r>
              <a:rPr lang="ru-RU" sz="1800" dirty="0" smtClean="0"/>
              <a:t>правилами, </a:t>
            </a:r>
            <a:r>
              <a:rPr lang="ru-RU" sz="1800" dirty="0"/>
              <a:t>что и для пешеходов. </a:t>
            </a:r>
          </a:p>
          <a:p>
            <a:pPr marL="0" indent="0">
              <a:buNone/>
            </a:pPr>
            <a:r>
              <a:rPr lang="ru-RU" sz="1800" dirty="0"/>
              <a:t>2. Кататься на данных устройствах необходимо в защитном шлеме, налокотниках и наколенниках - это обезопасит </a:t>
            </a:r>
            <a:r>
              <a:rPr lang="ru-RU" sz="1800" dirty="0" smtClean="0"/>
              <a:t> </a:t>
            </a:r>
            <a:r>
              <a:rPr lang="ru-RU" sz="1800" dirty="0"/>
              <a:t>ребенка при возможном падении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3. Передвигаться на подобных электрических средствах необходимо в местах для движения пешеходов, а именно по пешеходным дорожкам и тротуарам, при этом не создавая помех в движении другим пешеходам. </a:t>
            </a:r>
          </a:p>
          <a:p>
            <a:pPr marL="0" indent="0">
              <a:buNone/>
            </a:pPr>
            <a:r>
              <a:rPr lang="ru-RU" sz="1800" dirty="0" smtClean="0"/>
              <a:t>4</a:t>
            </a:r>
            <a:r>
              <a:rPr lang="ru-RU" sz="1800" dirty="0"/>
              <a:t>. </a:t>
            </a:r>
            <a:r>
              <a:rPr lang="ru-RU" sz="1800" dirty="0" smtClean="0"/>
              <a:t>Сохранять </a:t>
            </a:r>
            <a:r>
              <a:rPr lang="ru-RU" sz="1800" dirty="0"/>
              <a:t>безопасную скорость, останавливать средства плавно и аккуратно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5. Сохранять безопасную дистанцию до людей, любых объектов и предметов во избежание столкновений и несчастных случаев. </a:t>
            </a:r>
          </a:p>
        </p:txBody>
      </p:sp>
      <p:pic>
        <p:nvPicPr>
          <p:cNvPr id="4098" name="Picture 2" descr="https://gas-kvas.com/uploads/posts/2023-01/1673742146_gas-kvas-com-p-risunok-samokata-poetapno-posledovatelno-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12679" y="4347630"/>
            <a:ext cx="2517775" cy="251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91031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i="1" dirty="0" smtClean="0"/>
              <a:t>Спасибо за внимание!</a:t>
            </a:r>
            <a:endParaRPr lang="ru-RU" sz="4000" b="1" i="1" dirty="0"/>
          </a:p>
        </p:txBody>
      </p:sp>
      <p:pic>
        <p:nvPicPr>
          <p:cNvPr id="6146" name="Picture 2" descr="https://www.i-igrushki.ru/upload/medialibrary/e14/e1443876713950e1e37f7aaf92b0e7b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4123" y="752384"/>
            <a:ext cx="4516174" cy="3010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4536339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ама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73</TotalTime>
  <Words>434</Words>
  <Application>Microsoft Office PowerPoint</Application>
  <PresentationFormat>Произвольный</PresentationFormat>
  <Paragraphs>34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Рама</vt:lpstr>
      <vt:lpstr>Правила поведения детей на велосипедах, самокатах, мототехнике, электротехнике и других современных средствах передвижения</vt:lpstr>
      <vt:lpstr>СИМ</vt:lpstr>
      <vt:lpstr>Безопасная езда на велосипеде </vt:lpstr>
      <vt:lpstr>Слайд 4</vt:lpstr>
      <vt:lpstr>Безопасная езда на самокате</vt:lpstr>
      <vt:lpstr>Современные средства передвижения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поведения детей на велосипедах, самокатах, мототехнике, электротехнике и других современных средствах передвижения</dc:title>
  <dc:creator>Учетная запись Майкрософт</dc:creator>
  <cp:lastModifiedBy>пк</cp:lastModifiedBy>
  <cp:revision>9</cp:revision>
  <dcterms:created xsi:type="dcterms:W3CDTF">2023-03-26T17:57:53Z</dcterms:created>
  <dcterms:modified xsi:type="dcterms:W3CDTF">2026-01-16T07:30:42Z</dcterms:modified>
</cp:coreProperties>
</file>